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96" r:id="rId2"/>
    <p:sldId id="497" r:id="rId3"/>
    <p:sldId id="498" r:id="rId4"/>
    <p:sldId id="501" r:id="rId5"/>
    <p:sldId id="500" r:id="rId6"/>
    <p:sldId id="502" r:id="rId7"/>
    <p:sldId id="510" r:id="rId8"/>
    <p:sldId id="504" r:id="rId9"/>
    <p:sldId id="511" r:id="rId10"/>
    <p:sldId id="509" r:id="rId11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MS Gothic" panose="020B0609070205080204" pitchFamily="49" charset="-128"/>
      <p:regular r:id="rId1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DD"/>
    <a:srgbClr val="FCF7E4"/>
    <a:srgbClr val="FDEFE3"/>
    <a:srgbClr val="FF6600"/>
    <a:srgbClr val="80D0E3"/>
    <a:srgbClr val="009EA8"/>
    <a:srgbClr val="006699"/>
    <a:srgbClr val="00A0C6"/>
    <a:srgbClr val="8BE9FF"/>
    <a:srgbClr val="009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81" autoAdjust="0"/>
    <p:restoredTop sz="94160" autoAdjust="0"/>
  </p:normalViewPr>
  <p:slideViewPr>
    <p:cSldViewPr>
      <p:cViewPr varScale="1">
        <p:scale>
          <a:sx n="128" d="100"/>
          <a:sy n="128" d="100"/>
        </p:scale>
        <p:origin x="1808" y="176"/>
      </p:cViewPr>
      <p:guideLst>
        <p:guide orient="horz" pos="572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8952"/>
    </p:cViewPr>
  </p:sorterViewPr>
  <p:notesViewPr>
    <p:cSldViewPr>
      <p:cViewPr varScale="1">
        <p:scale>
          <a:sx n="81" d="100"/>
          <a:sy n="81" d="100"/>
        </p:scale>
        <p:origin x="-94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2020. 7. 13.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2020. 7. 13.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1193169"/>
            <a:ext cx="7186613" cy="7940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따라</a:t>
            </a:r>
            <a:r>
              <a:rPr kumimoji="0" lang="en-US" altLang="ko-KR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하면서 배우는 </a:t>
            </a:r>
            <a:r>
              <a:rPr kumimoji="0" lang="ko-KR" altLang="en-US" sz="2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endParaRPr kumimoji="0" lang="en-US" altLang="ko-KR" sz="2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메가</a:t>
            </a:r>
            <a:r>
              <a:rPr kumimoji="0" lang="en-US" altLang="ko-KR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2560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으로 </a:t>
            </a: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마이크로컨트롤러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시작하기</a:t>
            </a:r>
            <a:endParaRPr kumimoji="0" lang="de-DE" altLang="ko-KR" sz="1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2274257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>
                <a:ea typeface="맑은 고딕" pitchFamily="50" charset="-127"/>
              </a:rPr>
              <a:t>허경용</a:t>
            </a:r>
            <a:r>
              <a:rPr kumimoji="0" lang="ko-KR" altLang="en-US" sz="1050" dirty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072"/>
            </a:avLst>
          </a:prstGeom>
          <a:noFill/>
          <a:ln w="53975">
            <a:solidFill>
              <a:srgbClr val="80D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19067" y="5391150"/>
            <a:ext cx="2160583" cy="986519"/>
            <a:chOff x="2278067" y="5410200"/>
            <a:chExt cx="2160583" cy="986519"/>
          </a:xfrm>
        </p:grpSpPr>
        <p:pic>
          <p:nvPicPr>
            <p:cNvPr id="340994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6" b="30251"/>
            <a:stretch/>
          </p:blipFill>
          <p:spPr bwMode="auto">
            <a:xfrm rot="16200000">
              <a:off x="2832739" y="4924157"/>
              <a:ext cx="917890" cy="202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 userDrawn="1"/>
          </p:nvSpPr>
          <p:spPr>
            <a:xfrm>
              <a:off x="3923928" y="5410200"/>
              <a:ext cx="514722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099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5874" y="-1870537"/>
            <a:ext cx="3565991" cy="858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gradFill flip="none" rotWithShape="1">
            <a:gsLst>
              <a:gs pos="11000">
                <a:srgbClr val="009EA8">
                  <a:alpha val="93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5869357" y="93663"/>
            <a:ext cx="3167139" cy="526106"/>
            <a:chOff x="6784821" y="188640"/>
            <a:chExt cx="3168414" cy="524792"/>
          </a:xfrm>
        </p:grpSpPr>
        <p:sp>
          <p:nvSpPr>
            <p:cNvPr id="4" name="직사각형 3"/>
            <p:cNvSpPr/>
            <p:nvPr/>
          </p:nvSpPr>
          <p:spPr>
            <a:xfrm>
              <a:off x="7946751" y="188640"/>
              <a:ext cx="2006484" cy="524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lvl="1" algn="l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kumimoji="1" lang="ko-KR" altLang="en-US" sz="2800" b="1" kern="1200" spc="-150" dirty="0" err="1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아두이노</a:t>
              </a:r>
              <a:endParaRPr kumimoji="1" lang="en-US" altLang="ko-KR" sz="2800" b="1" kern="1200" spc="-150" dirty="0">
                <a:solidFill>
                  <a:srgbClr val="00669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84821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02</a:t>
              </a:r>
              <a:endParaRPr lang="ko-KR" altLang="en-US" sz="2800" b="1" dirty="0">
                <a:solidFill>
                  <a:srgbClr val="009EA8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 rot="5400000">
            <a:off x="3944669" y="1656035"/>
            <a:ext cx="6858000" cy="3545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" y="2780928"/>
            <a:ext cx="6362700" cy="99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>
                <a:tab pos="2514600" algn="l"/>
              </a:tabLst>
              <a:defRPr/>
            </a:pPr>
            <a:r>
              <a:rPr kumimoji="1" lang="en-US" altLang="ko-KR" sz="5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you!!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"/>
          <a:stretch/>
        </p:blipFill>
        <p:spPr bwMode="auto">
          <a:xfrm>
            <a:off x="6334879" y="4074"/>
            <a:ext cx="2811760" cy="686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 eaLnBrk="1" latinLnBrk="1" hangingPunct="1">
              <a:spcBef>
                <a:spcPct val="20000"/>
              </a:spcBef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2020. 7. 13.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google.com/url?sa=i&amp;rct=j&amp;q=&amp;esrc=s&amp;source=images&amp;cd=&amp;ved=2ahUKEwjCx-a7iNLhAhUNEqYKHae2BuQQjRx6BAgBEAU&amp;url=https://www.icbanq.com/P008113545&amp;psig=AOvVaw2jy-gCmbuJwUzwLUxh9-Qs&amp;ust=1555416551312831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hyperlink" Target="https://www.google.com/url?sa=i&amp;rct=j&amp;q=&amp;esrc=s&amp;source=images&amp;cd=&amp;cad=rja&amp;uact=8&amp;ved=2ahUKEwiQ39GfitLhAhVkGaYKHWigCr8QjRx6BAgBEAU&amp;url=https://binworld.kr/13&amp;psig=AOvVaw2tnedppvmNhWmY8nKVLl8D&amp;ust=155541706536582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7944" y="5085184"/>
            <a:ext cx="403244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3600" dirty="0">
                <a:latin typeface="HY헤드라인M" pitchFamily="18" charset="-127"/>
                <a:ea typeface="HY헤드라인M" pitchFamily="18" charset="-127"/>
              </a:rPr>
              <a:t>디지털 출력</a:t>
            </a:r>
          </a:p>
        </p:txBody>
      </p:sp>
    </p:spTree>
    <p:extLst>
      <p:ext uri="{BB962C8B-B14F-4D97-AF65-F5344CB8AC3E}">
        <p14:creationId xmlns:p14="http://schemas.microsoft.com/office/powerpoint/2010/main" val="3874433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03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1821" y="4653136"/>
            <a:ext cx="3193333" cy="17866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3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다이오드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1560" y="1271725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양극에서 음극으로 순방향으로만 전류가 흐름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840245"/>
            <a:ext cx="4366667" cy="7966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79512" y="293096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3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LED : Light Emitting Diode, </a:t>
            </a:r>
            <a:r>
              <a:rPr lang="ko-KR" altLang="en-US" sz="2200" b="1" spc="-100" dirty="0">
                <a:latin typeface="+mn-ea"/>
                <a:ea typeface="+mn-ea"/>
              </a:rPr>
              <a:t>발광 다이오드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1560" y="3365975"/>
            <a:ext cx="7776864" cy="1531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순방향 연결에서 빛을 냄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화학물질에 따라 다양한 색상의 빛을 냄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리모컨의 적외선 </a:t>
            </a:r>
            <a:r>
              <a:rPr lang="en-US" altLang="ko-KR" sz="2000" spc="-50" dirty="0">
                <a:latin typeface="+mn-ea"/>
                <a:ea typeface="+mn-ea"/>
              </a:rPr>
              <a:t>LED, </a:t>
            </a:r>
            <a:r>
              <a:rPr lang="ko-KR" altLang="en-US" sz="2000" spc="-50" dirty="0">
                <a:latin typeface="+mn-ea"/>
                <a:ea typeface="+mn-ea"/>
              </a:rPr>
              <a:t>살균 소독용 자외선 </a:t>
            </a:r>
            <a:r>
              <a:rPr lang="en-US" altLang="ko-KR" sz="2000" spc="-50" dirty="0">
                <a:latin typeface="+mn-ea"/>
                <a:ea typeface="+mn-ea"/>
              </a:rPr>
              <a:t>LED </a:t>
            </a:r>
            <a:r>
              <a:rPr lang="ko-KR" altLang="en-US" sz="2000" spc="-50" dirty="0">
                <a:latin typeface="+mn-ea"/>
                <a:ea typeface="+mn-ea"/>
              </a:rPr>
              <a:t>등도 존재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데이터 핀에 연결하여 비트 단위 데이터 확인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251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번 핀에 연결된 내장 </a:t>
            </a:r>
            <a:r>
              <a:rPr lang="en-US" altLang="ko-KR" dirty="0"/>
              <a:t>LED</a:t>
            </a:r>
            <a:endParaRPr lang="ko-KR" altLang="en-US" dirty="0"/>
          </a:p>
        </p:txBody>
      </p:sp>
      <p:pic>
        <p:nvPicPr>
          <p:cNvPr id="4098" name="Picture 2" descr="아두이노 우노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27" y="1700808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51920" y="2636912"/>
            <a:ext cx="6480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10" idx="2"/>
            <a:endCxn id="4" idx="0"/>
          </p:cNvCxnSpPr>
          <p:nvPr/>
        </p:nvCxnSpPr>
        <p:spPr>
          <a:xfrm flipH="1">
            <a:off x="4175956" y="1638072"/>
            <a:ext cx="684076" cy="99884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11960" y="1268759"/>
            <a:ext cx="1296144" cy="369313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/>
              <a:t>13</a:t>
            </a:r>
            <a:r>
              <a:rPr lang="ko-KR" altLang="en-US" sz="1600" dirty="0"/>
              <a:t>번 핀 </a:t>
            </a:r>
            <a:r>
              <a:rPr lang="en-US" altLang="ko-KR" sz="1600" dirty="0"/>
              <a:t>LED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336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블링크</a:t>
            </a:r>
            <a:r>
              <a:rPr lang="en-US" altLang="ko-KR" dirty="0"/>
              <a:t> </a:t>
            </a:r>
            <a:r>
              <a:rPr lang="ko-KR" altLang="en-US" dirty="0"/>
              <a:t>스케치의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89" y="1260500"/>
            <a:ext cx="6634286" cy="1554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956974"/>
            <a:ext cx="6637143" cy="1545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46" y="4644876"/>
            <a:ext cx="6640000" cy="136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</a:t>
            </a:r>
            <a:r>
              <a:rPr lang="en-US" altLang="ko-KR" dirty="0"/>
              <a:t> 5-1 : </a:t>
            </a:r>
            <a:r>
              <a:rPr lang="ko-KR" altLang="en-US" dirty="0" err="1"/>
              <a:t>블링크</a:t>
            </a:r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6792"/>
            <a:ext cx="8229600" cy="42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아두이노와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연결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26659"/>
            <a:ext cx="4392488" cy="275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52736"/>
            <a:ext cx="154792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덧셈 기호 2"/>
          <p:cNvSpPr/>
          <p:nvPr/>
        </p:nvSpPr>
        <p:spPr>
          <a:xfrm>
            <a:off x="5931786" y="1052736"/>
            <a:ext cx="576064" cy="576064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 descr="breadboard 사용법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77072"/>
            <a:ext cx="3311675" cy="21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97669" y="6309320"/>
            <a:ext cx="2346539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latin typeface="HY엽서L" pitchFamily="18" charset="-127"/>
                <a:ea typeface="HY엽서L" pitchFamily="18" charset="-127"/>
              </a:rPr>
              <a:t>&lt;</a:t>
            </a:r>
            <a:r>
              <a:rPr lang="ko-KR" altLang="en-US" sz="1600" dirty="0" err="1">
                <a:latin typeface="HY엽서L" pitchFamily="18" charset="-127"/>
                <a:ea typeface="HY엽서L" pitchFamily="18" charset="-127"/>
              </a:rPr>
              <a:t>브레드보드의</a:t>
            </a:r>
            <a:r>
              <a:rPr lang="ko-KR" altLang="en-US" sz="1600" dirty="0">
                <a:latin typeface="HY엽서L" pitchFamily="18" charset="-127"/>
                <a:ea typeface="HY엽서L" pitchFamily="18" charset="-127"/>
              </a:rPr>
              <a:t> 사용법</a:t>
            </a:r>
            <a:r>
              <a:rPr lang="en-US" altLang="ko-KR" sz="1600" dirty="0">
                <a:latin typeface="HY엽서L" pitchFamily="18" charset="-127"/>
                <a:ea typeface="HY엽서L" pitchFamily="18" charset="-127"/>
              </a:rPr>
              <a:t>&gt;</a:t>
            </a:r>
            <a:endParaRPr lang="ko-KR" altLang="en-US" sz="1600" dirty="0">
              <a:latin typeface="HY엽서L" pitchFamily="18" charset="-127"/>
              <a:ea typeface="HY엽서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79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</a:t>
            </a:r>
            <a:r>
              <a:rPr lang="en-US" altLang="ko-KR" dirty="0"/>
              <a:t>4~7</a:t>
            </a:r>
            <a:r>
              <a:rPr lang="ko-KR" altLang="en-US" dirty="0"/>
              <a:t>번 핀 </a:t>
            </a:r>
            <a:r>
              <a:rPr lang="en-US" altLang="ko-KR" dirty="0"/>
              <a:t>LED </a:t>
            </a:r>
            <a:r>
              <a:rPr lang="ko-KR" altLang="en-US" dirty="0"/>
              <a:t>연결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08" y="980728"/>
            <a:ext cx="58674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79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99592" y="836712"/>
            <a:ext cx="7128792" cy="5760640"/>
          </a:xfrm>
          <a:prstGeom prst="rect">
            <a:avLst/>
          </a:prstGeom>
          <a:solidFill>
            <a:srgbClr val="FFF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5-2 : 4</a:t>
            </a:r>
            <a:r>
              <a:rPr lang="ko-KR" altLang="en-US" dirty="0"/>
              <a:t>개의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09936" y="980728"/>
            <a:ext cx="5238328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void setup()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{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pinMode(4, OUTPUT);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pinMode(5, OUTPUT);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pinMode(6, OUTPUT);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pinMode(7, OUTPUT);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}</a:t>
            </a:r>
          </a:p>
          <a:p>
            <a:endParaRPr lang="en-US" altLang="ko-KR" sz="1600" dirty="0">
              <a:latin typeface="MS Gothic" pitchFamily="49" charset="-128"/>
              <a:ea typeface="MS Gothic" pitchFamily="49" charset="-128"/>
            </a:endParaRP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void loop()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{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digitalWrite(4, HIGH);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digitalWrite(5, HIGH);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digitalWrite(6, HIGH);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digitalWrite(7, HIGH);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delay(1000);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digitalWrite(4, LOW);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digitalWrite(5, LOW);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digitalWrite(6, LOW);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digitalWrite(7, LOW);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delay(1000);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}</a:t>
            </a:r>
            <a:endParaRPr lang="ko-KR" altLang="en-US" sz="1600" dirty="0">
              <a:latin typeface="MS Gothic" pitchFamily="49" charset="-128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73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시리얼 통신을 이용한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268760"/>
            <a:ext cx="7344816" cy="20882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시리얼 모니터 입력으로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LED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를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제어하는 프로그램 작성</a:t>
            </a: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marL="1028700" lvl="1" indent="-571500">
              <a:buFont typeface="Wingdings" pitchFamily="2" charset="2"/>
              <a:buChar char="ü"/>
            </a:pP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시리얼 통신으로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을 보내면 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첫번째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LED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가 켜짐</a:t>
            </a: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marL="1028700" lvl="1" indent="-571500">
              <a:buFont typeface="Wingdings" pitchFamily="2" charset="2"/>
              <a:buChar char="ü"/>
            </a:pP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숫자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1~4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를 보내서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LED 4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개를 제어</a:t>
            </a: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marL="1028700" lvl="1" indent="-571500">
              <a:buFont typeface="Wingdings" pitchFamily="2" charset="2"/>
              <a:buChar char="ü"/>
            </a:pP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숫자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를 보내면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개 다 켜지게 함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663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6798</TotalTime>
  <Words>227</Words>
  <Application>Microsoft Macintosh PowerPoint</Application>
  <PresentationFormat>화면 슬라이드 쇼(4:3)</PresentationFormat>
  <Paragraphs>43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Arial</vt:lpstr>
      <vt:lpstr>Wingdings</vt:lpstr>
      <vt:lpstr>맑은 고딕</vt:lpstr>
      <vt:lpstr>MS Gothic</vt:lpstr>
      <vt:lpstr>HY헤드라인M</vt:lpstr>
      <vt:lpstr>굴림체</vt:lpstr>
      <vt:lpstr>HY엽서L</vt:lpstr>
      <vt:lpstr>Office 테마</vt:lpstr>
      <vt:lpstr>PowerPoint 프레젠테이션</vt:lpstr>
      <vt:lpstr>LED</vt:lpstr>
      <vt:lpstr>13번 핀에 연결된 내장 LED</vt:lpstr>
      <vt:lpstr>블링크 스케치의 함수</vt:lpstr>
      <vt:lpstr>스케치 5-1 : 블링크</vt:lpstr>
      <vt:lpstr>아두이노와 LED 연결</vt:lpstr>
      <vt:lpstr>디지털 4~7번 핀 LED 연결</vt:lpstr>
      <vt:lpstr>스케치 5-2 : 4개의 LED 제어</vt:lpstr>
      <vt:lpstr>실습 : 시리얼 통신을 이용한 LED 제어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김창호</cp:lastModifiedBy>
  <cp:revision>827</cp:revision>
  <dcterms:created xsi:type="dcterms:W3CDTF">2012-07-11T10:23:22Z</dcterms:created>
  <dcterms:modified xsi:type="dcterms:W3CDTF">2020-07-13T08:48:58Z</dcterms:modified>
</cp:coreProperties>
</file>